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D5F"/>
    <a:srgbClr val="0E7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90625" y="2130425"/>
            <a:ext cx="77739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161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165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92525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75475" y="6165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20FCFE-9838-4F05-8BD8-4368792CF88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3CA68-D209-4350-B50F-623FE072770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77038" y="274638"/>
            <a:ext cx="1909762" cy="63230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42988" y="274638"/>
            <a:ext cx="5581650" cy="63230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4735-603B-48C9-AB23-D2D7C78AC9F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F51E7-0B66-4839-968B-7DB2025C046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F559-FEA1-46F1-8656-2AD0B54F276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2F15B-0989-4837-8E3F-EDD384912F4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DD82C-6085-4E1B-B4E4-A835D183AA1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7AB62-0C98-45FF-AFE9-49AA5B247BE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9E147-938D-418A-86CF-37BFAC1049C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3438-26C2-4ADE-B542-FB33290D197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84DC5-9F6C-4BB1-BE5B-2091E90BB93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powerpoint_Langerhans_versie201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245225"/>
            <a:ext cx="2016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FD710D-753B-48D7-9C63-7C44C07BB1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E7BB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35D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35D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35D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5D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5D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5D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5D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5D5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dianumm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28414175-EC6E-F94C-B4A7-FC1CCFBF0C91}" type="slidenum">
              <a:rPr lang="nl-NL" sz="1400">
                <a:latin typeface="Times New Roman" charset="0"/>
              </a:rPr>
              <a:pPr algn="r"/>
              <a:t>1</a:t>
            </a:fld>
            <a:endParaRPr lang="nl-NL" sz="1400">
              <a:latin typeface="Times New Roman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6818313" cy="984250"/>
          </a:xfrm>
        </p:spPr>
        <p:txBody>
          <a:bodyPr/>
          <a:lstStyle/>
          <a:p>
            <a:pPr eaLnBrk="1" hangingPunct="1"/>
            <a:r>
              <a:rPr lang="nl-NL" sz="3200" dirty="0" smtClean="0">
                <a:latin typeface="Arial" charset="0"/>
              </a:rPr>
              <a:t>Praktijk/POH </a:t>
            </a:r>
            <a:endParaRPr lang="nl-NL" sz="3200" dirty="0">
              <a:latin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908720"/>
            <a:ext cx="7643192" cy="4286721"/>
          </a:xfrm>
        </p:spPr>
        <p:txBody>
          <a:bodyPr/>
          <a:lstStyle/>
          <a:p>
            <a:pPr eaLnBrk="1" hangingPunct="1"/>
            <a:r>
              <a:rPr lang="nl-NL" sz="2400" dirty="0">
                <a:solidFill>
                  <a:schemeClr val="accent2"/>
                </a:solidFill>
                <a:latin typeface="Arial" charset="0"/>
              </a:rPr>
              <a:t>Pat:      </a:t>
            </a:r>
            <a:r>
              <a:rPr lang="nl-NL" sz="2400" dirty="0" err="1">
                <a:solidFill>
                  <a:schemeClr val="accent2"/>
                </a:solidFill>
                <a:latin typeface="Arial" charset="0"/>
              </a:rPr>
              <a:t>lft</a:t>
            </a:r>
            <a:r>
              <a:rPr lang="nl-NL" sz="2400" dirty="0">
                <a:solidFill>
                  <a:schemeClr val="accent2"/>
                </a:solidFill>
                <a:latin typeface="Arial" charset="0"/>
              </a:rPr>
              <a:t>:    BMI:   Duur DM:</a:t>
            </a:r>
          </a:p>
          <a:p>
            <a:pPr eaLnBrk="1" hangingPunct="1"/>
            <a:r>
              <a:rPr lang="nl-NL" sz="2400" dirty="0" err="1" smtClean="0">
                <a:solidFill>
                  <a:schemeClr val="accent2"/>
                </a:solidFill>
                <a:latin typeface="Arial" charset="0"/>
              </a:rPr>
              <a:t>Med</a:t>
            </a:r>
            <a:r>
              <a:rPr lang="nl-NL" sz="2400" dirty="0" smtClean="0">
                <a:solidFill>
                  <a:schemeClr val="accent2"/>
                </a:solidFill>
                <a:latin typeface="Arial" charset="0"/>
              </a:rPr>
              <a:t>:</a:t>
            </a:r>
            <a:endParaRPr lang="nl-NL" sz="2400" dirty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nl-NL" sz="2400" dirty="0" smtClean="0">
                <a:solidFill>
                  <a:schemeClr val="accent2"/>
                </a:solidFill>
                <a:latin typeface="Arial" charset="0"/>
              </a:rPr>
              <a:t>HbA1c:</a:t>
            </a:r>
            <a:r>
              <a:rPr lang="nl-NL" sz="2400" dirty="0">
                <a:solidFill>
                  <a:schemeClr val="accent2"/>
                </a:solidFill>
                <a:latin typeface="Arial" charset="0"/>
              </a:rPr>
              <a:t>		Nuchtere</a:t>
            </a:r>
          </a:p>
          <a:p>
            <a:pPr eaLnBrk="1" hangingPunct="1"/>
            <a:r>
              <a:rPr lang="nl-NL" sz="2400" dirty="0" smtClean="0">
                <a:solidFill>
                  <a:schemeClr val="accent2"/>
                </a:solidFill>
                <a:latin typeface="Arial" charset="0"/>
              </a:rPr>
              <a:t>Problemen:</a:t>
            </a:r>
          </a:p>
          <a:p>
            <a:pPr eaLnBrk="1" hangingPunct="1"/>
            <a:r>
              <a:rPr lang="nl-NL" sz="2400" dirty="0" smtClean="0">
                <a:solidFill>
                  <a:schemeClr val="accent2"/>
                </a:solidFill>
                <a:latin typeface="Arial" charset="0"/>
              </a:rPr>
              <a:t>Wat is uw  vraag?</a:t>
            </a:r>
            <a:endParaRPr lang="nl-NL" sz="2400" dirty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nl-NL" sz="2400" dirty="0">
                <a:solidFill>
                  <a:schemeClr val="accent2"/>
                </a:solidFill>
                <a:latin typeface="Arial" charset="0"/>
              </a:rPr>
              <a:t>Curve </a:t>
            </a:r>
            <a:r>
              <a:rPr lang="nl-NL" sz="2400" dirty="0" smtClean="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 eaLnBrk="1" hangingPunct="1"/>
            <a:endParaRPr lang="nl-NL" sz="2400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endParaRPr lang="nl-NL" sz="24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115616" y="4869160"/>
          <a:ext cx="7347544" cy="1785640"/>
        </p:xfrm>
        <a:graphic>
          <a:graphicData uri="http://schemas.openxmlformats.org/drawingml/2006/table">
            <a:tbl>
              <a:tblPr/>
              <a:tblGrid>
                <a:gridCol w="693167"/>
                <a:gridCol w="693168"/>
                <a:gridCol w="693167"/>
                <a:gridCol w="691750"/>
                <a:gridCol w="694584"/>
                <a:gridCol w="683245"/>
                <a:gridCol w="701672"/>
                <a:gridCol w="605280"/>
                <a:gridCol w="605281"/>
                <a:gridCol w="635103"/>
                <a:gridCol w="651127"/>
              </a:tblGrid>
              <a:tr h="518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nl-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VM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6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384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gerhans sjabloon 2012">
  <a:themeElements>
    <a:clrScheme name="langerhans temp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gerhans temp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ngerhans temp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erhans temp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erhans temp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erhans temp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erhans temp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erhans temp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erhans temp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Langerhans sjabloon 2012</Template>
  <TotalTime>73</TotalTime>
  <Words>26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Langerhans sjabloon 2012</vt:lpstr>
      <vt:lpstr>Praktijk/POH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Ingeleverde casuïstiek</dc:title>
  <dc:creator>Marjolein</dc:creator>
  <cp:lastModifiedBy>Albada, Liesbeth van</cp:lastModifiedBy>
  <cp:revision>13</cp:revision>
  <dcterms:created xsi:type="dcterms:W3CDTF">2012-10-08T07:54:12Z</dcterms:created>
  <dcterms:modified xsi:type="dcterms:W3CDTF">2017-09-21T12:54:05Z</dcterms:modified>
</cp:coreProperties>
</file>