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0097-ED38-4877-BF1B-5499C44DDFDE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1DBA2-26B1-4AD2-B8CA-FF02E1B8D30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EFD57-AC8D-4DA4-9DB9-1250DC84F328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4D813-2330-47E0-B9D9-9E11CE765F0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2823-0776-4785-B062-315CBEDCD054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B441E-F9B5-44E6-8C71-4918043ECC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F575E-EC1E-44AB-BF28-0A5D30646DFB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2D108-3368-43D8-A10A-61BBB44D39A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81BA-48A1-42F6-8717-FEC08CC569D4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F57B7-A7E7-431C-AB5B-1F40C8EA964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CDA7-9B88-4F11-ADCB-05503A6FB2EA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F5CD-14D5-4663-91D7-A3A877CEDFB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77B77-3E66-4B1C-A8CB-EE1A15798440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4D31F-1713-46E5-B480-1357F5FDD9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A0379-E182-4DB2-BF89-A1B2BE19FED0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A526-CA18-4764-803F-BCA0C211A23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A14E1-6B28-4A22-9239-B88E28F4B1B8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7C803-4D92-4A7C-8D0C-0C29200BDEA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ADD28-77CF-40AD-8ED8-4B285C9EEBEC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D091A-F35E-4249-887C-D493F2E468A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7BDE0-6AA1-42FD-A36D-34BA3B7E0C9A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65F87-002B-4DBA-B235-0B4A878B0DF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3D49FF-FF92-42B1-B895-9AB17C9AD3E1}" type="datetimeFigureOut">
              <a:rPr lang="nl-NL"/>
              <a:pPr>
                <a:defRPr/>
              </a:pPr>
              <a:t>14-1-2013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F501F2-7611-4FA9-A6CC-638BB9DC987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Doel laatste bijeenkomst MCC coördinatoren; maak een nascholing in je eigen regio waarbij je je nascholing legt op het bevorderen van je maatschappelijk handelen.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Doel: aanvragen van MRI en CT bij rugklachten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Streven is om een programma te maken welke nadrukkelijk multidisciplinair is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Programma moet lijden tot accreditatie punten voor huisartsen en specialisten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Daar waar mogelijk </a:t>
            </a:r>
            <a:r>
              <a:rPr lang="nl-NL" dirty="0" err="1" smtClean="0"/>
              <a:t>evt</a:t>
            </a:r>
            <a:r>
              <a:rPr lang="nl-NL" dirty="0" smtClean="0"/>
              <a:t> nog andere </a:t>
            </a:r>
            <a:r>
              <a:rPr lang="nl-NL" dirty="0" err="1" smtClean="0"/>
              <a:t>collegaś</a:t>
            </a:r>
            <a:r>
              <a:rPr lang="nl-NL" dirty="0" smtClean="0"/>
              <a:t> erbij te betrekken.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Onderwerp zo eenduidig mogelijk te formuleren.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Maatschappelijk handelen als arts bij je dagelijks functioneren te belichten. 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Welke artsen wilde we deel laten uit maken van de voorbereiding.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Huisartsen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Neuroloog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err="1" smtClean="0"/>
              <a:t>Orthopedeed</a:t>
            </a: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Radioloog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err="1" smtClean="0"/>
              <a:t>Evt</a:t>
            </a:r>
            <a:r>
              <a:rPr lang="nl-NL" dirty="0" smtClean="0"/>
              <a:t> algemeen chirurg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err="1" smtClean="0"/>
              <a:t>Evt</a:t>
            </a:r>
            <a:r>
              <a:rPr lang="nl-NL" dirty="0" smtClean="0"/>
              <a:t> bedrijfsarts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Allen moeten een duidelijk inbreng hebben. Hiermee wordt de keten inzichtelijk en ons relevante maatschappelijk handelen. 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Leerpunten: vaardigheden, kennis attitude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Financiële aspecten van beeldvormende technieken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err="1" smtClean="0"/>
              <a:t>Overdiagnostiek</a:t>
            </a:r>
            <a:r>
              <a:rPr lang="nl-NL" dirty="0" smtClean="0"/>
              <a:t>, gevolgen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Tevredenheid van de cliënt/</a:t>
            </a:r>
            <a:r>
              <a:rPr lang="nl-NL" dirty="0" err="1" smtClean="0"/>
              <a:t>patient</a:t>
            </a: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Subgroepen en consequenties voor ons handelen (</a:t>
            </a:r>
            <a:r>
              <a:rPr lang="nl-NL" dirty="0" err="1" smtClean="0"/>
              <a:t>ZZPérs</a:t>
            </a:r>
            <a:r>
              <a:rPr lang="nl-NL" dirty="0" smtClean="0"/>
              <a:t>, werkloze cliënt, gepensioneerde cliënt, </a:t>
            </a:r>
            <a:r>
              <a:rPr lang="nl-NL" dirty="0" err="1" smtClean="0"/>
              <a:t>etc</a:t>
            </a:r>
            <a:r>
              <a:rPr lang="nl-NL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Neuzen alle hulpverleners dezelfde kant op.1</a:t>
            </a:r>
            <a:r>
              <a:rPr lang="nl-NL" baseline="30000" dirty="0" smtClean="0"/>
              <a:t>ste</a:t>
            </a:r>
            <a:r>
              <a:rPr lang="nl-NL" dirty="0" smtClean="0"/>
              <a:t> 2de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Toepassing in de praktijk. (bij voorkeur volgende week)</a:t>
            </a:r>
            <a:endParaRPr lang="nl-NL" dirty="0"/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Onderscheid kunnen maken wanneer beeldvormende technieken zinvol zijn.</a:t>
            </a:r>
          </a:p>
          <a:p>
            <a:r>
              <a:rPr lang="nl-NL" smtClean="0"/>
              <a:t>Wanneer is verwijzen zinvol.</a:t>
            </a:r>
          </a:p>
          <a:p>
            <a:r>
              <a:rPr lang="nl-NL" smtClean="0"/>
              <a:t>Hoe kunnen effectiever in de keten opereren.</a:t>
            </a:r>
          </a:p>
          <a:p>
            <a:r>
              <a:rPr lang="nl-NL" smtClean="0"/>
              <a:t>Welke doelen kunnen we formuleren en objectiveren.</a:t>
            </a:r>
          </a:p>
          <a:p>
            <a:r>
              <a:rPr lang="nl-NL" smtClean="0"/>
              <a:t>Kunnen middels projecten zorgverzekeraar laten participeren in de uitwerking.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192</Words>
  <Application>Microsoft Office PowerPoint</Application>
  <PresentationFormat>Diavoorstelling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Ontwerpsjabloon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Calibri</vt:lpstr>
      <vt:lpstr>Arial</vt:lpstr>
      <vt:lpstr>Kantoorthema</vt:lpstr>
      <vt:lpstr>Doel laatste bijeenkomst MCC coördinatoren; maak een nascholing in je eigen regio waarbij je je nascholing legt op het bevorderen van je maatschappelijk handelen. </vt:lpstr>
      <vt:lpstr>Doel: aanvragen van MRI en CT bij rugklachten</vt:lpstr>
      <vt:lpstr>Welke artsen wilde we deel laten uit maken van de voorbereiding.</vt:lpstr>
      <vt:lpstr>Leerpunten: vaardigheden, kennis attitude</vt:lpstr>
      <vt:lpstr>Toepassing in de praktijk. (bij voorkeur volgende week)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Doel laatste bijeenkomst MCC coördinatoren; maak een nascholing in je eigen regio waarbij je je nascholing legt op het bevorderen van je maatschappelijk handelen.</dc:title>
  <dc:creator>User505</dc:creator>
  <cp:lastModifiedBy>Liesbeth</cp:lastModifiedBy>
  <cp:revision>2</cp:revision>
  <dcterms:created xsi:type="dcterms:W3CDTF">2013-01-13T18:21:27Z</dcterms:created>
  <dcterms:modified xsi:type="dcterms:W3CDTF">2013-01-14T12:29:06Z</dcterms:modified>
</cp:coreProperties>
</file>