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nl-NL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16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17" name="Sub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nl-NL" smtClean="0"/>
              <a:t>Klik om de titelstijl van het model te bewerken</a:t>
            </a:r>
            <a:endParaRPr lang="en-US"/>
          </a:p>
        </p:txBody>
      </p:sp>
      <p:sp>
        <p:nvSpPr>
          <p:cNvPr id="4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E5B78-9A0B-4345-951A-B175C493417F}" type="datetimeFigureOut">
              <a:rPr lang="nl-NL"/>
              <a:pPr>
                <a:defRPr/>
              </a:pPr>
              <a:t>13-1-2013</a:t>
            </a:fld>
            <a:endParaRPr lang="nl-NL"/>
          </a:p>
        </p:txBody>
      </p:sp>
      <p:sp>
        <p:nvSpPr>
          <p:cNvPr id="5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20746-E11A-4195-B1F2-BEC25C02367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FAD0E-5F0E-4145-AE7E-CC22BE40F621}" type="datetimeFigureOut">
              <a:rPr lang="nl-NL"/>
              <a:pPr>
                <a:defRPr/>
              </a:pPr>
              <a:t>13-1-2013</a:t>
            </a:fld>
            <a:endParaRPr lang="nl-NL"/>
          </a:p>
        </p:txBody>
      </p:sp>
      <p:sp>
        <p:nvSpPr>
          <p:cNvPr id="5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94E6D-4DBE-4EB1-9534-D2BDFAAE2A4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C5432-ECFE-4974-B184-3E95F24047AB}" type="datetimeFigureOut">
              <a:rPr lang="nl-NL"/>
              <a:pPr>
                <a:defRPr/>
              </a:pPr>
              <a:t>13-1-2013</a:t>
            </a:fld>
            <a:endParaRPr lang="nl-NL"/>
          </a:p>
        </p:txBody>
      </p:sp>
      <p:sp>
        <p:nvSpPr>
          <p:cNvPr id="5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95E46-93C7-4ED0-B6CA-D835C959126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F533D-28D4-41F8-BF0A-055180EA6A29}" type="datetimeFigureOut">
              <a:rPr lang="nl-NL"/>
              <a:pPr>
                <a:defRPr/>
              </a:pPr>
              <a:t>13-1-2013</a:t>
            </a:fld>
            <a:endParaRPr lang="nl-NL"/>
          </a:p>
        </p:txBody>
      </p:sp>
      <p:sp>
        <p:nvSpPr>
          <p:cNvPr id="5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7B6AE-CC0B-4E7B-A445-00C8D9206A9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E3314-BC1B-48B2-9244-D7F3BE7B0272}" type="datetimeFigureOut">
              <a:rPr lang="nl-NL"/>
              <a:pPr>
                <a:defRPr/>
              </a:pPr>
              <a:t>13-1-2013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10CB4-7989-4C28-830E-A4D414A3FFD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1F58E-F061-42C6-AD47-DE2C643B8A6A}" type="datetimeFigureOut">
              <a:rPr lang="nl-NL"/>
              <a:pPr>
                <a:defRPr/>
              </a:pPr>
              <a:t>13-1-2013</a:t>
            </a:fld>
            <a:endParaRPr lang="nl-NL"/>
          </a:p>
        </p:txBody>
      </p:sp>
      <p:sp>
        <p:nvSpPr>
          <p:cNvPr id="6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BC75D-8855-4C3B-9105-0991CEB0E78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A2D64-3EAD-4FB1-914D-170AFCBFB06D}" type="datetimeFigureOut">
              <a:rPr lang="nl-NL"/>
              <a:pPr>
                <a:defRPr/>
              </a:pPr>
              <a:t>13-1-2013</a:t>
            </a:fld>
            <a:endParaRPr lang="nl-NL"/>
          </a:p>
        </p:txBody>
      </p:sp>
      <p:sp>
        <p:nvSpPr>
          <p:cNvPr id="8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46C41-0A77-4779-83D2-D018D2D5432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3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AA371-B546-497B-BCF9-0E8922F08FDA}" type="datetimeFigureOut">
              <a:rPr lang="nl-NL"/>
              <a:pPr>
                <a:defRPr/>
              </a:pPr>
              <a:t>13-1-2013</a:t>
            </a:fld>
            <a:endParaRPr lang="nl-NL"/>
          </a:p>
        </p:txBody>
      </p:sp>
      <p:sp>
        <p:nvSpPr>
          <p:cNvPr id="4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C07B3-CF46-437A-90CD-8A469C3CA30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BA680-CEEC-4BB6-B72C-B84B43A14D8D}" type="datetimeFigureOut">
              <a:rPr lang="nl-NL"/>
              <a:pPr>
                <a:defRPr/>
              </a:pPr>
              <a:t>13-1-2013</a:t>
            </a:fld>
            <a:endParaRPr lang="nl-NL"/>
          </a:p>
        </p:txBody>
      </p:sp>
      <p:sp>
        <p:nvSpPr>
          <p:cNvPr id="3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4FCD6-4EE3-49FD-A4DE-07742FF6A75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1385D-F6D0-40BB-B398-220A23FFDBD0}" type="datetimeFigureOut">
              <a:rPr lang="nl-NL"/>
              <a:pPr>
                <a:defRPr/>
              </a:pPr>
              <a:t>13-1-2013</a:t>
            </a:fld>
            <a:endParaRPr lang="nl-NL"/>
          </a:p>
        </p:txBody>
      </p:sp>
      <p:sp>
        <p:nvSpPr>
          <p:cNvPr id="6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2560F-5240-4DA3-AF4F-8CBBEF9C5D8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met één afgeknipte en afgeronde hoek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hthoekige driehoek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Vrije v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Vrije v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dirty="0"/>
          </a:p>
        </p:txBody>
      </p:sp>
      <p:sp>
        <p:nvSpPr>
          <p:cNvPr id="9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048FC-E722-4493-8E6A-E3BEA78C2192}" type="datetimeFigureOut">
              <a:rPr lang="nl-NL"/>
              <a:pPr>
                <a:defRPr/>
              </a:pPr>
              <a:t>13-1-2013</a:t>
            </a:fld>
            <a:endParaRPr lang="nl-NL"/>
          </a:p>
        </p:txBody>
      </p:sp>
      <p:sp>
        <p:nvSpPr>
          <p:cNvPr id="10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1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07FF3-6957-4593-A048-3B651DECC2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jdelijke aanduiding voor titel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Titelstijl van model bewerken</a:t>
            </a:r>
            <a:endParaRPr lang="en-US" smtClean="0"/>
          </a:p>
        </p:txBody>
      </p:sp>
      <p:sp>
        <p:nvSpPr>
          <p:cNvPr id="1029" name="Tijdelijke aanduiding voor tekst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smtClean="0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4D4E5E-AF7D-45C5-B7FD-5D9D5165BB55}" type="datetimeFigureOut">
              <a:rPr lang="nl-NL"/>
              <a:pPr>
                <a:defRPr/>
              </a:pPr>
              <a:t>13-1-2013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976689D-FA43-4254-8ABA-EA2C4B34B79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grpSp>
        <p:nvGrpSpPr>
          <p:cNvPr id="1033" name="Groeperen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Vrije v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Vrije v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smtClean="0"/>
              <a:t>ICC: daar </a:t>
            </a:r>
            <a:r>
              <a:rPr lang="nl-NL" dirty="0" smtClean="0"/>
              <a:t>kom je verder mee!</a:t>
            </a:r>
            <a:br>
              <a:rPr lang="nl-NL" dirty="0" smtClean="0"/>
            </a:br>
            <a:r>
              <a:rPr lang="nl-NL" sz="4000" dirty="0" smtClean="0"/>
              <a:t>(</a:t>
            </a:r>
            <a:r>
              <a:rPr lang="nl-NL" sz="4000" dirty="0" err="1" smtClean="0"/>
              <a:t>InterCollegiale</a:t>
            </a:r>
            <a:r>
              <a:rPr lang="nl-NL" sz="4000" dirty="0" smtClean="0"/>
              <a:t> Communicatie) </a:t>
            </a:r>
            <a:endParaRPr lang="nl-NL" sz="4000" dirty="0"/>
          </a:p>
        </p:txBody>
      </p:sp>
      <p:sp>
        <p:nvSpPr>
          <p:cNvPr id="13314" name="Subtitel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r>
              <a:rPr lang="nl-NL" smtClean="0"/>
              <a:t>Duurzame transmurale nascholing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Opzet nascholing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38912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nl-NL" dirty="0" smtClean="0"/>
              <a:t>Competentie: professionaliteit.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nl-NL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nl-NL" dirty="0" smtClean="0"/>
              <a:t>Leerdoelen: 	</a:t>
            </a:r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nl-NL" sz="2200" dirty="0" smtClean="0"/>
              <a:t>Verbeteren ICC </a:t>
            </a:r>
            <a:r>
              <a:rPr lang="nl-NL" sz="2200" dirty="0" err="1" smtClean="0"/>
              <a:t>huisarts-specialist</a:t>
            </a:r>
            <a:endParaRPr lang="nl-NL" sz="2200" dirty="0" smtClean="0"/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nl-NL" dirty="0" smtClean="0"/>
              <a:t>Verhogen wederzijds begrip</a:t>
            </a:r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nl-NL" dirty="0" smtClean="0"/>
              <a:t>Verzorgen voor specialist optimale verwijsbrief en voor huisarts optimale patiëntenbrief</a:t>
            </a:r>
          </a:p>
          <a:p>
            <a:pPr lvl="6">
              <a:buFont typeface="Wingdings 2"/>
              <a:buNone/>
              <a:defRPr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Werkvormen</a:t>
            </a:r>
          </a:p>
        </p:txBody>
      </p:sp>
      <p:sp>
        <p:nvSpPr>
          <p:cNvPr id="15362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Nascholing op Tjongerboot</a:t>
            </a:r>
          </a:p>
          <a:p>
            <a:r>
              <a:rPr lang="nl-NL" smtClean="0"/>
              <a:t>Inbreng goeie en slecht brieven.</a:t>
            </a:r>
          </a:p>
          <a:p>
            <a:r>
              <a:rPr lang="nl-NL" smtClean="0"/>
              <a:t>Checken telefonische bereikbaarheid specialist en huisarts</a:t>
            </a:r>
          </a:p>
          <a:p>
            <a:r>
              <a:rPr lang="nl-NL" smtClean="0"/>
              <a:t>Rollenspel huisarts en specialist (rollen ook omdraaien)</a:t>
            </a:r>
          </a:p>
          <a:p>
            <a:endParaRPr lang="nl-NL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Toepassing voor de praktijk</a:t>
            </a:r>
          </a:p>
        </p:txBody>
      </p:sp>
      <p:sp>
        <p:nvSpPr>
          <p:cNvPr id="16386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Verbeteren onderlinge bereikbaarheid specialist en huisarts</a:t>
            </a:r>
          </a:p>
          <a:p>
            <a:r>
              <a:rPr lang="nl-NL" smtClean="0"/>
              <a:t>Huisarts draagt zorg voor heldere en duidelijke verwijsbrief </a:t>
            </a:r>
          </a:p>
          <a:p>
            <a:r>
              <a:rPr lang="nl-NL" smtClean="0"/>
              <a:t>Specialist zorgt voor heldere retourbrief met duidelijke afspraken voor patiënt en huisarts en zorgt dat deze binnen afgesproken tijd bij huisarts aanwezig is.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Programma opzet</a:t>
            </a:r>
          </a:p>
        </p:txBody>
      </p:sp>
      <p:sp>
        <p:nvSpPr>
          <p:cNvPr id="17410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Huiswerk: </a:t>
            </a:r>
          </a:p>
          <a:p>
            <a:pPr lvl="1"/>
            <a:r>
              <a:rPr lang="nl-NL" smtClean="0"/>
              <a:t>Voorbeeldbrieven</a:t>
            </a:r>
          </a:p>
          <a:p>
            <a:pPr lvl="1"/>
            <a:r>
              <a:rPr lang="nl-NL" smtClean="0"/>
              <a:t>Inventarisatie huidige bereikbaarheid</a:t>
            </a:r>
          </a:p>
          <a:p>
            <a:r>
              <a:rPr lang="nl-NL" smtClean="0"/>
              <a:t>Inbreng brieven</a:t>
            </a:r>
          </a:p>
          <a:p>
            <a:r>
              <a:rPr lang="nl-NL" smtClean="0"/>
              <a:t>Rollenspellen</a:t>
            </a:r>
          </a:p>
          <a:p>
            <a:r>
              <a:rPr lang="nl-NL" smtClean="0"/>
              <a:t>Bespreking Zwolse werkafspraken</a:t>
            </a:r>
          </a:p>
          <a:p>
            <a:r>
              <a:rPr lang="nl-NL" smtClean="0"/>
              <a:t>Opstellen regionale werkafspraken</a:t>
            </a:r>
          </a:p>
          <a:p>
            <a:endParaRPr lang="nl-NL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Mijn vragen aan u</a:t>
            </a:r>
          </a:p>
        </p:txBody>
      </p:sp>
      <p:sp>
        <p:nvSpPr>
          <p:cNvPr id="18434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smtClean="0"/>
          </a:p>
          <a:p>
            <a:r>
              <a:rPr lang="nl-NL" smtClean="0"/>
              <a:t>Is hier behoefte aan?</a:t>
            </a:r>
          </a:p>
          <a:p>
            <a:r>
              <a:rPr lang="nl-NL" smtClean="0"/>
              <a:t>Is deze manier van nascholing de juiste voor deze problematiek?</a:t>
            </a:r>
          </a:p>
          <a:p>
            <a:endParaRPr lang="nl-NL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room">
  <a:themeElements>
    <a:clrScheme name="Stroom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troom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troo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Stroom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Stroom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Stroom.thmx</Template>
  <TotalTime>27</TotalTime>
  <Words>102</Words>
  <Application>Microsoft Macintosh PowerPoint</Application>
  <PresentationFormat>Diavoorstelling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Ontwerpsjabloon</vt:lpstr>
      </vt:variant>
      <vt:variant>
        <vt:i4>4</vt:i4>
      </vt:variant>
      <vt:variant>
        <vt:lpstr>Diatitels</vt:lpstr>
      </vt:variant>
      <vt:variant>
        <vt:i4>6</vt:i4>
      </vt:variant>
    </vt:vector>
  </HeadingPairs>
  <TitlesOfParts>
    <vt:vector size="14" baseType="lpstr">
      <vt:lpstr>Constantia</vt:lpstr>
      <vt:lpstr>Arial</vt:lpstr>
      <vt:lpstr>Calibri</vt:lpstr>
      <vt:lpstr>Wingdings 2</vt:lpstr>
      <vt:lpstr>Stroom</vt:lpstr>
      <vt:lpstr>Stroom</vt:lpstr>
      <vt:lpstr>Stroom</vt:lpstr>
      <vt:lpstr>Stroom</vt:lpstr>
      <vt:lpstr>Dia 1</vt:lpstr>
      <vt:lpstr>Opzet nascholing</vt:lpstr>
      <vt:lpstr>Werkvormen</vt:lpstr>
      <vt:lpstr>Toepassing voor de praktijk</vt:lpstr>
      <vt:lpstr>Programma opzet</vt:lpstr>
      <vt:lpstr>Mijn vragen aan 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ICC daar kom je verder! (InterCollegiale Communicatie) </dc:title>
  <dc:creator>nieboer User</dc:creator>
  <cp:lastModifiedBy>Liesbeth</cp:lastModifiedBy>
  <cp:revision>2</cp:revision>
  <dcterms:created xsi:type="dcterms:W3CDTF">2013-01-13T20:26:40Z</dcterms:created>
  <dcterms:modified xsi:type="dcterms:W3CDTF">2013-01-13T20:30:22Z</dcterms:modified>
</cp:coreProperties>
</file>